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25203150" cy="32404050"/>
  <p:notesSz cx="39600188" cy="39600188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319088" indent="138113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639763" indent="274638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958850" indent="41275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279525" indent="549275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r" defTabSz="914400" rtl="1" eaLnBrk="1" latinLnBrk="0" hangingPunct="1"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r" defTabSz="914400" rtl="1" eaLnBrk="1" latinLnBrk="0" hangingPunct="1"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r" defTabSz="914400" rtl="1" eaLnBrk="1" latinLnBrk="0" hangingPunct="1"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r" defTabSz="914400" rtl="1" eaLnBrk="1" latinLnBrk="0" hangingPunct="1">
      <a:defRPr sz="17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094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4785">
          <p15:clr>
            <a:srgbClr val="A4A3A4"/>
          </p15:clr>
        </p15:guide>
        <p15:guide id="4" orient="horz" pos="15639">
          <p15:clr>
            <a:srgbClr val="A4A3A4"/>
          </p15:clr>
        </p15:guide>
        <p15:guide id="5" orient="horz" pos="3774">
          <p15:clr>
            <a:srgbClr val="A4A3A4"/>
          </p15:clr>
        </p15:guide>
        <p15:guide id="6" orient="horz" pos="19893">
          <p15:clr>
            <a:srgbClr val="A4A3A4"/>
          </p15:clr>
        </p15:guide>
        <p15:guide id="7" pos="15629">
          <p15:clr>
            <a:srgbClr val="A4A3A4"/>
          </p15:clr>
        </p15:guide>
        <p15:guide id="8" pos="10715">
          <p15:clr>
            <a:srgbClr val="A4A3A4"/>
          </p15:clr>
        </p15:guide>
        <p15:guide id="9" pos="226">
          <p15:clr>
            <a:srgbClr val="A4A3A4"/>
          </p15:clr>
        </p15:guide>
        <p15:guide id="10" pos="5140">
          <p15:clr>
            <a:srgbClr val="A4A3A4"/>
          </p15:clr>
        </p15:guide>
        <p15:guide id="11" pos="5486">
          <p15:clr>
            <a:srgbClr val="A4A3A4"/>
          </p15:clr>
        </p15:guide>
        <p15:guide id="12" pos="10400">
          <p15:clr>
            <a:srgbClr val="A4A3A4"/>
          </p15:clr>
        </p15:guide>
        <p15:guide id="13" pos="5644">
          <p15:clr>
            <a:srgbClr val="A4A3A4"/>
          </p15:clr>
        </p15:guide>
        <p15:guide id="14" pos="10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660066"/>
    <a:srgbClr val="CC6633"/>
    <a:srgbClr val="F9D367"/>
    <a:srgbClr val="FFFFCC"/>
    <a:srgbClr val="003366"/>
    <a:srgbClr val="999999"/>
    <a:srgbClr val="339966"/>
    <a:srgbClr val="000099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8" d="100"/>
          <a:sy n="18" d="100"/>
        </p:scale>
        <p:origin x="-1830" y="-168"/>
      </p:cViewPr>
      <p:guideLst>
        <p:guide orient="horz" pos="20094"/>
        <p:guide orient="horz" pos="1911"/>
        <p:guide orient="horz" pos="4785"/>
        <p:guide orient="horz" pos="15639"/>
        <p:guide orient="horz" pos="3774"/>
        <p:guide orient="horz" pos="19893"/>
        <p:guide pos="15629"/>
        <p:guide pos="10715"/>
        <p:guide pos="226"/>
        <p:guide pos="5140"/>
        <p:guide pos="5486"/>
        <p:guide pos="10400"/>
        <p:guide pos="5644"/>
        <p:guide pos="10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0602" y="10065992"/>
            <a:ext cx="21421948" cy="69464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291" y="18362564"/>
            <a:ext cx="17642570" cy="8280499"/>
          </a:xfrm>
        </p:spPr>
        <p:txBody>
          <a:bodyPr/>
          <a:lstStyle>
            <a:lvl1pPr marL="0" indent="0" algn="ctr">
              <a:buNone/>
              <a:defRPr/>
            </a:lvl1pPr>
            <a:lvl2pPr marL="320040" indent="0" algn="ctr">
              <a:buNone/>
              <a:defRPr/>
            </a:lvl2pPr>
            <a:lvl3pPr marL="640080" indent="0" algn="ctr">
              <a:buNone/>
              <a:defRPr/>
            </a:lvl3pPr>
            <a:lvl4pPr marL="960120" indent="0" algn="ctr">
              <a:buNone/>
              <a:defRPr/>
            </a:lvl4pPr>
            <a:lvl5pPr marL="1280160" indent="0" algn="ctr">
              <a:buNone/>
              <a:defRPr/>
            </a:lvl5pPr>
            <a:lvl6pPr marL="1600200" indent="0" algn="ctr">
              <a:buNone/>
              <a:defRPr/>
            </a:lvl6pPr>
            <a:lvl7pPr marL="1920240" indent="0" algn="ctr">
              <a:buNone/>
              <a:defRPr/>
            </a:lvl7pPr>
            <a:lvl8pPr marL="2240280" indent="0" algn="ctr">
              <a:buNone/>
              <a:defRPr/>
            </a:lvl8pPr>
            <a:lvl9pPr marL="25603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343FE-9333-469B-BEDF-0C00E872085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2D7A-11C0-4BF3-BB34-63DE94ECC81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874" y="20823138"/>
            <a:ext cx="21422860" cy="6434733"/>
          </a:xfrm>
        </p:spPr>
        <p:txBody>
          <a:bodyPr anchor="t"/>
          <a:lstStyle>
            <a:lvl1pPr algn="r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0874" y="13734753"/>
            <a:ext cx="21422860" cy="7088386"/>
          </a:xfrm>
        </p:spPr>
        <p:txBody>
          <a:bodyPr anchor="b"/>
          <a:lstStyle>
            <a:lvl1pPr marL="0" indent="0">
              <a:buNone/>
              <a:defRPr sz="1400"/>
            </a:lvl1pPr>
            <a:lvl2pPr marL="320040" indent="0">
              <a:buNone/>
              <a:defRPr sz="1300"/>
            </a:lvl2pPr>
            <a:lvl3pPr marL="640080" indent="0">
              <a:buNone/>
              <a:defRPr sz="1100"/>
            </a:lvl3pPr>
            <a:lvl4pPr marL="960120" indent="0">
              <a:buNone/>
              <a:defRPr sz="1000"/>
            </a:lvl4pPr>
            <a:lvl5pPr marL="1280160" indent="0">
              <a:buNone/>
              <a:defRPr sz="1000"/>
            </a:lvl5pPr>
            <a:lvl6pPr marL="1600200" indent="0">
              <a:buNone/>
              <a:defRPr sz="1000"/>
            </a:lvl6pPr>
            <a:lvl7pPr marL="1920240" indent="0">
              <a:buNone/>
              <a:defRPr sz="1000"/>
            </a:lvl7pPr>
            <a:lvl8pPr marL="2240280" indent="0">
              <a:buNone/>
              <a:defRPr sz="1000"/>
            </a:lvl8pPr>
            <a:lvl9pPr marL="256032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5A9C-0A80-4E69-8EE6-4995726B75C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0602" y="9360100"/>
            <a:ext cx="10667218" cy="1944350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45332" y="9360100"/>
            <a:ext cx="10667218" cy="1944350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341FD-3FC3-4AAB-9AEC-F233C5FB14E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793" y="1297932"/>
            <a:ext cx="22683565" cy="54006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793" y="7253141"/>
            <a:ext cx="11135766" cy="3023145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300" b="1"/>
            </a:lvl3pPr>
            <a:lvl4pPr marL="960120" indent="0">
              <a:buNone/>
              <a:defRPr sz="1100" b="1"/>
            </a:lvl4pPr>
            <a:lvl5pPr marL="1280160" indent="0">
              <a:buNone/>
              <a:defRPr sz="1100" b="1"/>
            </a:lvl5pPr>
            <a:lvl6pPr marL="1600200" indent="0">
              <a:buNone/>
              <a:defRPr sz="1100" b="1"/>
            </a:lvl6pPr>
            <a:lvl7pPr marL="1920240" indent="0">
              <a:buNone/>
              <a:defRPr sz="1100" b="1"/>
            </a:lvl7pPr>
            <a:lvl8pPr marL="2240280" indent="0">
              <a:buNone/>
              <a:defRPr sz="1100" b="1"/>
            </a:lvl8pPr>
            <a:lvl9pPr marL="256032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793" y="10276285"/>
            <a:ext cx="11135766" cy="18669298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3034" y="7253141"/>
            <a:ext cx="11140324" cy="3023145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300" b="1"/>
            </a:lvl3pPr>
            <a:lvl4pPr marL="960120" indent="0">
              <a:buNone/>
              <a:defRPr sz="1100" b="1"/>
            </a:lvl4pPr>
            <a:lvl5pPr marL="1280160" indent="0">
              <a:buNone/>
              <a:defRPr sz="1100" b="1"/>
            </a:lvl5pPr>
            <a:lvl6pPr marL="1600200" indent="0">
              <a:buNone/>
              <a:defRPr sz="1100" b="1"/>
            </a:lvl6pPr>
            <a:lvl7pPr marL="1920240" indent="0">
              <a:buNone/>
              <a:defRPr sz="1100" b="1"/>
            </a:lvl7pPr>
            <a:lvl8pPr marL="2240280" indent="0">
              <a:buNone/>
              <a:defRPr sz="1100" b="1"/>
            </a:lvl8pPr>
            <a:lvl9pPr marL="2560320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03034" y="10276285"/>
            <a:ext cx="11140324" cy="18669298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A90AB-4414-4823-B69E-0C8B62235CD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170F9-5359-4DAC-9618-403BA94F321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DE2A7-31FC-4DC7-B74C-A5EFB285EC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794" y="1289895"/>
            <a:ext cx="8291661" cy="5490418"/>
          </a:xfrm>
        </p:spPr>
        <p:txBody>
          <a:bodyPr anchor="b"/>
          <a:lstStyle>
            <a:lvl1pPr algn="r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4096" y="1289894"/>
            <a:ext cx="14089261" cy="2765568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794" y="6780313"/>
            <a:ext cx="8291661" cy="22165271"/>
          </a:xfrm>
        </p:spPr>
        <p:txBody>
          <a:bodyPr/>
          <a:lstStyle>
            <a:lvl1pPr marL="0" indent="0">
              <a:buNone/>
              <a:defRPr sz="1000"/>
            </a:lvl1pPr>
            <a:lvl2pPr marL="320040" indent="0">
              <a:buNone/>
              <a:defRPr sz="800"/>
            </a:lvl2pPr>
            <a:lvl3pPr marL="640080" indent="0">
              <a:buNone/>
              <a:defRPr sz="700"/>
            </a:lvl3pPr>
            <a:lvl4pPr marL="960120" indent="0">
              <a:buNone/>
              <a:defRPr sz="600"/>
            </a:lvl4pPr>
            <a:lvl5pPr marL="1280160" indent="0">
              <a:buNone/>
              <a:defRPr sz="600"/>
            </a:lvl5pPr>
            <a:lvl6pPr marL="1600200" indent="0">
              <a:buNone/>
              <a:defRPr sz="600"/>
            </a:lvl6pPr>
            <a:lvl7pPr marL="1920240" indent="0">
              <a:buNone/>
              <a:defRPr sz="600"/>
            </a:lvl7pPr>
            <a:lvl8pPr marL="2240280" indent="0">
              <a:buNone/>
              <a:defRPr sz="600"/>
            </a:lvl8pPr>
            <a:lvl9pPr marL="256032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A449F-DFF8-422C-B902-BE072518B1F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811" y="22682299"/>
            <a:ext cx="15122072" cy="2678907"/>
          </a:xfrm>
        </p:spPr>
        <p:txBody>
          <a:bodyPr anchor="b"/>
          <a:lstStyle>
            <a:lvl1pPr algn="r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9811" y="2895898"/>
            <a:ext cx="15122072" cy="19442163"/>
          </a:xfrm>
        </p:spPr>
        <p:txBody>
          <a:bodyPr/>
          <a:lstStyle>
            <a:lvl1pPr marL="0" indent="0">
              <a:buNone/>
              <a:defRPr sz="2200"/>
            </a:lvl1pPr>
            <a:lvl2pPr marL="320040" indent="0">
              <a:buNone/>
              <a:defRPr sz="2000"/>
            </a:lvl2pPr>
            <a:lvl3pPr marL="640080" indent="0">
              <a:buNone/>
              <a:defRPr sz="170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pPr lvl="0"/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9811" y="25361206"/>
            <a:ext cx="15122072" cy="3802708"/>
          </a:xfrm>
        </p:spPr>
        <p:txBody>
          <a:bodyPr/>
          <a:lstStyle>
            <a:lvl1pPr marL="0" indent="0">
              <a:buNone/>
              <a:defRPr sz="1000"/>
            </a:lvl1pPr>
            <a:lvl2pPr marL="320040" indent="0">
              <a:buNone/>
              <a:defRPr sz="800"/>
            </a:lvl2pPr>
            <a:lvl3pPr marL="640080" indent="0">
              <a:buNone/>
              <a:defRPr sz="700"/>
            </a:lvl3pPr>
            <a:lvl4pPr marL="960120" indent="0">
              <a:buNone/>
              <a:defRPr sz="600"/>
            </a:lvl4pPr>
            <a:lvl5pPr marL="1280160" indent="0">
              <a:buNone/>
              <a:defRPr sz="600"/>
            </a:lvl5pPr>
            <a:lvl6pPr marL="1600200" indent="0">
              <a:buNone/>
              <a:defRPr sz="600"/>
            </a:lvl6pPr>
            <a:lvl7pPr marL="1920240" indent="0">
              <a:buNone/>
              <a:defRPr sz="600"/>
            </a:lvl7pPr>
            <a:lvl8pPr marL="2240280" indent="0">
              <a:buNone/>
              <a:defRPr sz="600"/>
            </a:lvl8pPr>
            <a:lvl9pPr marL="2560320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D60DB-6A56-4F69-99AA-CFD08F75FD9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D3A57-35E7-43FB-9166-8530FC70F90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957063" y="2879825"/>
            <a:ext cx="5355487" cy="2592377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90601" y="2879825"/>
            <a:ext cx="15978951" cy="2592377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D5212-BF9E-4592-AA11-EA5B281DEAD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90713" y="2879725"/>
            <a:ext cx="21421725" cy="540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7203" tIns="153602" rIns="307203" bIns="1536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90713" y="9359900"/>
            <a:ext cx="21421725" cy="194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7203" tIns="153602" rIns="307203" bIns="1536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90713" y="29524325"/>
            <a:ext cx="52498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203" tIns="153602" rIns="307203" bIns="153602" numCol="1" anchor="t" anchorCtr="0" compatLnSpc="1">
            <a:prstTxWarp prst="textNoShape">
              <a:avLst/>
            </a:prstTxWarp>
          </a:bodyPr>
          <a:lstStyle>
            <a:lvl1pPr>
              <a:defRPr sz="47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612188" y="29524325"/>
            <a:ext cx="797877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203" tIns="153602" rIns="307203" bIns="153602" numCol="1" anchor="t" anchorCtr="0" compatLnSpc="1">
            <a:prstTxWarp prst="textNoShape">
              <a:avLst/>
            </a:prstTxWarp>
          </a:bodyPr>
          <a:lstStyle>
            <a:lvl1pPr algn="ctr">
              <a:defRPr sz="47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8062575" y="29524325"/>
            <a:ext cx="52498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203" tIns="153602" rIns="307203" bIns="153602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pPr>
              <a:defRPr/>
            </a:pPr>
            <a:fld id="{142F9553-AF67-4642-9C35-D8DD2A4D367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25203150" cy="32404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64008" tIns="32004" rIns="64008" bIns="32004" anchor="ctr"/>
          <a:lstStyle/>
          <a:p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71813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71813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2pPr>
      <a:lvl3pPr algn="ctr" defTabSz="3071813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3pPr>
      <a:lvl4pPr algn="ctr" defTabSz="3071813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4pPr>
      <a:lvl5pPr algn="ctr" defTabSz="3071813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5pPr>
      <a:lvl6pPr marL="320040" algn="ctr" defTabSz="3072607" rtl="0" fontAlgn="base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6pPr>
      <a:lvl7pPr marL="640080" algn="ctr" defTabSz="3072607" rtl="0" fontAlgn="base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7pPr>
      <a:lvl8pPr marL="960120" algn="ctr" defTabSz="3072607" rtl="0" fontAlgn="base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8pPr>
      <a:lvl9pPr marL="1280160" algn="ctr" defTabSz="3072607" rtl="0" fontAlgn="base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" pitchFamily="18" charset="0"/>
        </a:defRPr>
      </a:lvl9pPr>
    </p:titleStyle>
    <p:bodyStyle>
      <a:lvl1pPr marL="1150938" indent="-1150938" algn="l" defTabSz="3071813" rtl="0" eaLnBrk="0" fontAlgn="base" hangingPunct="0">
        <a:spcBef>
          <a:spcPct val="20000"/>
        </a:spcBef>
        <a:spcAft>
          <a:spcPct val="0"/>
        </a:spcAft>
        <a:buChar char="•"/>
        <a:defRPr sz="10700">
          <a:solidFill>
            <a:schemeClr val="tx1"/>
          </a:solidFill>
          <a:latin typeface="+mn-lt"/>
          <a:ea typeface="+mn-ea"/>
          <a:cs typeface="+mn-cs"/>
        </a:defRPr>
      </a:lvl1pPr>
      <a:lvl2pPr marL="2495550" indent="-958850" algn="l" defTabSz="3071813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40163" indent="-766763" algn="l" defTabSz="3071813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375275" indent="-766763" algn="l" defTabSz="3071813" rtl="0" eaLnBrk="0" fontAlgn="base" hangingPunct="0">
        <a:spcBef>
          <a:spcPct val="20000"/>
        </a:spcBef>
        <a:spcAft>
          <a:spcPct val="0"/>
        </a:spcAft>
        <a:buChar char="–"/>
        <a:defRPr sz="6700">
          <a:solidFill>
            <a:schemeClr val="tx1"/>
          </a:solidFill>
          <a:latin typeface="+mn-lt"/>
        </a:defRPr>
      </a:lvl4pPr>
      <a:lvl5pPr marL="6910388" indent="-766763" algn="l" defTabSz="3071813" rtl="0" eaLnBrk="0" fontAlgn="base" hangingPunct="0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</a:defRPr>
      </a:lvl5pPr>
      <a:lvl6pPr marL="7230904" indent="-766763" algn="l" defTabSz="3072607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</a:defRPr>
      </a:lvl6pPr>
      <a:lvl7pPr marL="7550944" indent="-766763" algn="l" defTabSz="3072607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</a:defRPr>
      </a:lvl7pPr>
      <a:lvl8pPr marL="7870984" indent="-766763" algn="l" defTabSz="3072607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</a:defRPr>
      </a:lvl8pPr>
      <a:lvl9pPr marL="8191024" indent="-766763" algn="l" defTabSz="3072607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r" defTabSz="640080" rtl="1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6"/>
          <p:cNvSpPr>
            <a:spLocks noChangeArrowheads="1"/>
          </p:cNvSpPr>
          <p:nvPr/>
        </p:nvSpPr>
        <p:spPr bwMode="auto">
          <a:xfrm>
            <a:off x="0" y="4068762"/>
            <a:ext cx="25203150" cy="20243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62075" tIns="31037" rIns="62075" bIns="31037" anchor="ctr"/>
          <a:lstStyle/>
          <a:p>
            <a:pPr algn="ctr" defTabSz="620713"/>
            <a:endParaRPr lang="en-US" sz="1600">
              <a:solidFill>
                <a:schemeClr val="hlink"/>
              </a:solidFill>
            </a:endParaRPr>
          </a:p>
        </p:txBody>
      </p:sp>
      <p:sp>
        <p:nvSpPr>
          <p:cNvPr id="2052" name="Text Box 103"/>
          <p:cNvSpPr txBox="1">
            <a:spLocks noChangeArrowheads="1"/>
          </p:cNvSpPr>
          <p:nvPr/>
        </p:nvSpPr>
        <p:spPr bwMode="auto">
          <a:xfrm>
            <a:off x="922110" y="4728398"/>
            <a:ext cx="23715663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0022" tIns="280022" rIns="280022" bIns="280022"/>
          <a:lstStyle/>
          <a:p>
            <a:pPr algn="ctr"/>
            <a:endParaRPr lang="en-US" sz="4000" dirty="0"/>
          </a:p>
          <a:p>
            <a:pPr algn="ctr"/>
            <a:r>
              <a:rPr lang="en-US" sz="4000" dirty="0"/>
              <a:t> </a:t>
            </a:r>
            <a:r>
              <a:rPr lang="en-US" sz="4000" b="1" dirty="0"/>
              <a:t>Names of the Authors, in bold letters </a:t>
            </a:r>
            <a:endParaRPr lang="en-US" sz="4000" dirty="0"/>
          </a:p>
          <a:p>
            <a:pPr algn="ctr"/>
            <a:r>
              <a:rPr lang="en-US" sz="4000" i="1" dirty="0"/>
              <a:t>Author’s Affiliation, Italics, upper and lower case </a:t>
            </a:r>
            <a:endParaRPr lang="en-GB" sz="3400" dirty="0">
              <a:solidFill>
                <a:schemeClr val="bg1"/>
              </a:solidFill>
              <a:latin typeface="Arial" pitchFamily="34" charset="0"/>
              <a:cs typeface="B Lotus" pitchFamily="2" charset="-78"/>
            </a:endParaRPr>
          </a:p>
        </p:txBody>
      </p:sp>
      <p:sp>
        <p:nvSpPr>
          <p:cNvPr id="2053" name="Rectangle 106"/>
          <p:cNvSpPr>
            <a:spLocks noChangeArrowheads="1"/>
          </p:cNvSpPr>
          <p:nvPr/>
        </p:nvSpPr>
        <p:spPr bwMode="auto">
          <a:xfrm>
            <a:off x="922110" y="7780725"/>
            <a:ext cx="11569700" cy="541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GB" sz="2800" b="1" dirty="0">
                <a:solidFill>
                  <a:srgbClr val="FF0000"/>
                </a:solidFill>
              </a:rPr>
              <a:t>Abstract</a:t>
            </a:r>
            <a:r>
              <a:rPr lang="en-GB" sz="2800" b="1" dirty="0"/>
              <a:t> </a:t>
            </a:r>
            <a:r>
              <a:rPr lang="en-GB" sz="2800" b="1" dirty="0" smtClean="0"/>
              <a:t>(28 </a:t>
            </a:r>
            <a:r>
              <a:rPr lang="en-GB" sz="2800" b="1" dirty="0"/>
              <a:t>Bold</a:t>
            </a:r>
            <a:r>
              <a:rPr lang="en-GB" sz="2800" b="1" dirty="0" smtClean="0"/>
              <a:t>):</a:t>
            </a:r>
            <a:endParaRPr lang="en-US" sz="2800" dirty="0"/>
          </a:p>
          <a:p>
            <a:r>
              <a:rPr lang="en-US" sz="2800" dirty="0"/>
              <a:t> </a:t>
            </a:r>
            <a:endParaRPr lang="fa-IR" sz="2800" b="1" dirty="0">
              <a:solidFill>
                <a:srgbClr val="A50021"/>
              </a:solidFill>
              <a:latin typeface="Arial" pitchFamily="34" charset="0"/>
              <a:cs typeface="B Lotus" pitchFamily="2" charset="-78"/>
            </a:endParaRPr>
          </a:p>
        </p:txBody>
      </p:sp>
      <p:sp>
        <p:nvSpPr>
          <p:cNvPr id="2054" name="Rectangle 107"/>
          <p:cNvSpPr>
            <a:spLocks noChangeArrowheads="1"/>
          </p:cNvSpPr>
          <p:nvPr/>
        </p:nvSpPr>
        <p:spPr bwMode="auto">
          <a:xfrm>
            <a:off x="12917777" y="12550031"/>
            <a:ext cx="11582400" cy="86059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Results </a:t>
            </a:r>
            <a:r>
              <a:rPr lang="en-GB" sz="2800" b="1" dirty="0">
                <a:solidFill>
                  <a:srgbClr val="FF0000"/>
                </a:solidFill>
              </a:rPr>
              <a:t>and </a:t>
            </a:r>
            <a:r>
              <a:rPr lang="en-GB" sz="2800" b="1" dirty="0" smtClean="0">
                <a:solidFill>
                  <a:srgbClr val="FF0000"/>
                </a:solidFill>
              </a:rPr>
              <a:t>Discussion</a:t>
            </a:r>
          </a:p>
          <a:p>
            <a:r>
              <a:rPr lang="en-US" sz="2800" dirty="0"/>
              <a:t>All illustrations, </a:t>
            </a:r>
            <a:r>
              <a:rPr lang="en-US" sz="2800" dirty="0" smtClean="0"/>
              <a:t>formulae, </a:t>
            </a:r>
            <a:r>
              <a:rPr lang="en-US" sz="2800" dirty="0"/>
              <a:t>figures and tables should be numbered throughout the text orderly</a:t>
            </a:r>
          </a:p>
        </p:txBody>
      </p:sp>
      <p:sp>
        <p:nvSpPr>
          <p:cNvPr id="2055" name="Rectangle 108"/>
          <p:cNvSpPr>
            <a:spLocks noChangeArrowheads="1"/>
          </p:cNvSpPr>
          <p:nvPr/>
        </p:nvSpPr>
        <p:spPr bwMode="auto">
          <a:xfrm>
            <a:off x="12982575" y="7820025"/>
            <a:ext cx="11547475" cy="40703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pPr defTabSz="620713">
              <a:spcBef>
                <a:spcPct val="50000"/>
              </a:spcBef>
            </a:pPr>
            <a:endParaRPr lang="fa-IR" sz="1900" dirty="0">
              <a:latin typeface="Arial" pitchFamily="34" charset="0"/>
            </a:endParaRPr>
          </a:p>
        </p:txBody>
      </p:sp>
      <p:sp>
        <p:nvSpPr>
          <p:cNvPr id="2056" name="Rectangle 109"/>
          <p:cNvSpPr>
            <a:spLocks noChangeArrowheads="1"/>
          </p:cNvSpPr>
          <p:nvPr/>
        </p:nvSpPr>
        <p:spPr bwMode="auto">
          <a:xfrm>
            <a:off x="869156" y="22469929"/>
            <a:ext cx="11569700" cy="883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GB" sz="2800" b="1" dirty="0">
                <a:solidFill>
                  <a:srgbClr val="FF0000"/>
                </a:solidFill>
              </a:rPr>
              <a:t>Materials and method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GB" sz="2800" dirty="0"/>
              <a:t>Authors should present materials, methods, instrumentations, software, and experimental procedures briefly. Please identify the </a:t>
            </a:r>
            <a:r>
              <a:rPr lang="en-GB" sz="2800" dirty="0" smtClean="0"/>
              <a:t>suppliers' complete </a:t>
            </a:r>
            <a:r>
              <a:rPr lang="en-GB" sz="2800" dirty="0"/>
              <a:t>name(companies) which provided the materials and equipment.</a:t>
            </a:r>
            <a:endParaRPr lang="en-US" sz="2800" dirty="0"/>
          </a:p>
        </p:txBody>
      </p:sp>
      <p:sp>
        <p:nvSpPr>
          <p:cNvPr id="2057" name="Rectangle 111"/>
          <p:cNvSpPr>
            <a:spLocks noChangeArrowheads="1"/>
          </p:cNvSpPr>
          <p:nvPr/>
        </p:nvSpPr>
        <p:spPr bwMode="auto">
          <a:xfrm>
            <a:off x="13055373" y="28117594"/>
            <a:ext cx="10976202" cy="31391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pPr algn="r" defTabSz="620713">
              <a:spcBef>
                <a:spcPct val="50000"/>
              </a:spcBef>
            </a:pPr>
            <a:r>
              <a:rPr lang="fa-IR" sz="3200" b="1">
                <a:solidFill>
                  <a:srgbClr val="A50021"/>
                </a:solidFill>
                <a:latin typeface="Arial" pitchFamily="34" charset="0"/>
                <a:cs typeface="B Lotus" pitchFamily="2" charset="-78"/>
              </a:rPr>
              <a:t>مراجع</a:t>
            </a:r>
            <a:endParaRPr lang="en-US" sz="3200">
              <a:latin typeface="Arial" pitchFamily="34" charset="0"/>
              <a:cs typeface="B Lotus" pitchFamily="2" charset="-78"/>
            </a:endParaRPr>
          </a:p>
        </p:txBody>
      </p:sp>
      <p:sp>
        <p:nvSpPr>
          <p:cNvPr id="2058" name="Text Box 112"/>
          <p:cNvSpPr txBox="1">
            <a:spLocks noChangeArrowheads="1"/>
          </p:cNvSpPr>
          <p:nvPr/>
        </p:nvSpPr>
        <p:spPr bwMode="auto">
          <a:xfrm>
            <a:off x="912585" y="13327761"/>
            <a:ext cx="11569700" cy="861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Introduction</a:t>
            </a:r>
            <a:r>
              <a:rPr lang="en-US" sz="2800" b="1" dirty="0" smtClean="0"/>
              <a:t> </a:t>
            </a:r>
            <a:endParaRPr lang="en-US" sz="2800" dirty="0"/>
          </a:p>
        </p:txBody>
      </p:sp>
      <p:sp>
        <p:nvSpPr>
          <p:cNvPr id="2059" name="Rectangle 123"/>
          <p:cNvSpPr>
            <a:spLocks noChangeArrowheads="1"/>
          </p:cNvSpPr>
          <p:nvPr/>
        </p:nvSpPr>
        <p:spPr bwMode="auto">
          <a:xfrm>
            <a:off x="0" y="0"/>
            <a:ext cx="25203150" cy="32404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64008" tIns="32004" rIns="64008" bIns="32004" anchor="ctr"/>
          <a:lstStyle/>
          <a:p>
            <a:endParaRPr lang="fa-IR"/>
          </a:p>
        </p:txBody>
      </p:sp>
      <p:sp>
        <p:nvSpPr>
          <p:cNvPr id="31" name="Rectangle 111"/>
          <p:cNvSpPr>
            <a:spLocks noChangeArrowheads="1"/>
          </p:cNvSpPr>
          <p:nvPr/>
        </p:nvSpPr>
        <p:spPr bwMode="auto">
          <a:xfrm>
            <a:off x="12843886" y="21329880"/>
            <a:ext cx="11582400" cy="31391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Conclusions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The importance of the work and the significance of the achievements should be highlighted in conclusion section. Avoid repeating the abstract as the conclusion.</a:t>
            </a:r>
          </a:p>
          <a:p>
            <a:pPr algn="r" defTabSz="620713">
              <a:spcBef>
                <a:spcPct val="50000"/>
              </a:spcBef>
            </a:pPr>
            <a:endParaRPr lang="en-US" sz="3200" dirty="0">
              <a:latin typeface="Arial" pitchFamily="34" charset="0"/>
              <a:cs typeface="B Lotus" pitchFamily="2" charset="-78"/>
            </a:endParaRPr>
          </a:p>
        </p:txBody>
      </p:sp>
      <p:sp>
        <p:nvSpPr>
          <p:cNvPr id="32" name="Rectangle 111"/>
          <p:cNvSpPr>
            <a:spLocks noChangeArrowheads="1"/>
          </p:cNvSpPr>
          <p:nvPr/>
        </p:nvSpPr>
        <p:spPr bwMode="auto">
          <a:xfrm>
            <a:off x="12757500" y="28021540"/>
            <a:ext cx="11582400" cy="333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r>
              <a:rPr lang="en-GB" sz="3200" b="1" dirty="0">
                <a:solidFill>
                  <a:srgbClr val="FF0000"/>
                </a:solidFill>
              </a:rPr>
              <a:t>References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[1] B. Surname1, F. Surname2, “Conversion of </a:t>
            </a:r>
            <a:r>
              <a:rPr lang="en-GB" sz="2800" dirty="0" err="1" smtClean="0"/>
              <a:t>xylose</a:t>
            </a:r>
            <a:r>
              <a:rPr lang="en-GB" sz="2800" dirty="0" smtClean="0"/>
              <a:t> to </a:t>
            </a:r>
            <a:r>
              <a:rPr lang="en-GB" sz="2800" dirty="0" err="1" smtClean="0"/>
              <a:t>levulinic</a:t>
            </a:r>
            <a:r>
              <a:rPr lang="en-GB" sz="2800" dirty="0" smtClean="0"/>
              <a:t> acid over modified acid functions of alkaline-treated </a:t>
            </a:r>
            <a:r>
              <a:rPr lang="en-GB" sz="2800" dirty="0" err="1" smtClean="0"/>
              <a:t>zeolite</a:t>
            </a:r>
            <a:r>
              <a:rPr lang="en-GB" sz="2800" dirty="0" smtClean="0"/>
              <a:t> Y in hot-compressed water”, Chemical Engineering Journal, 3rd Ed., 2011, 113-120. </a:t>
            </a:r>
            <a:endParaRPr lang="en-US" sz="2800" dirty="0" smtClean="0"/>
          </a:p>
          <a:p>
            <a:r>
              <a:rPr lang="en-GB" sz="2800" dirty="0" smtClean="0"/>
              <a:t>[2] A. Surname1, D. Surname2, “</a:t>
            </a:r>
            <a:r>
              <a:rPr lang="en-GB" sz="2800" dirty="0" err="1" smtClean="0"/>
              <a:t>Zeolites</a:t>
            </a:r>
            <a:r>
              <a:rPr lang="en-GB" sz="2800" dirty="0" smtClean="0"/>
              <a:t> in Industry”, 2004, John Wiley and Sons, p. 456.  </a:t>
            </a:r>
            <a:endParaRPr lang="en-US" sz="2800" dirty="0" smtClean="0"/>
          </a:p>
        </p:txBody>
      </p:sp>
      <p:sp>
        <p:nvSpPr>
          <p:cNvPr id="36" name="Rectangle 111"/>
          <p:cNvSpPr>
            <a:spLocks noChangeArrowheads="1"/>
          </p:cNvSpPr>
          <p:nvPr/>
        </p:nvSpPr>
        <p:spPr bwMode="auto">
          <a:xfrm>
            <a:off x="12765304" y="24642974"/>
            <a:ext cx="11582400" cy="31391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244390" tIns="244390" rIns="244390" bIns="244390"/>
          <a:lstStyle/>
          <a:p>
            <a:pPr algn="justLow">
              <a:spcAft>
                <a:spcPts val="300"/>
              </a:spcAft>
            </a:pPr>
            <a:r>
              <a:rPr lang="en-GB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Acknowledgment (Optional)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28270" algn="justLow">
              <a:lnSpc>
                <a:spcPct val="105000"/>
              </a:lnSpc>
              <a:spcAft>
                <a:spcPts val="300"/>
              </a:spcAf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this section you may want to acknowledge providers of financial supports, facilities, contributors (who their contribution is not enough to be named as a co-author) and etc.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defTabSz="620713">
              <a:spcBef>
                <a:spcPct val="50000"/>
              </a:spcBef>
            </a:pPr>
            <a:endParaRPr lang="en-US" sz="3200" dirty="0">
              <a:latin typeface="Arial" pitchFamily="34" charset="0"/>
              <a:cs typeface="B Lotus" pitchFamily="2" charset="-7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990975" y="26336625"/>
            <a:ext cx="5410200" cy="2743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Figure, Table or Formulae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15878175" y="8734425"/>
            <a:ext cx="5486400" cy="2514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Figure, Table or Formulae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15649575" y="15668625"/>
            <a:ext cx="6858000" cy="3124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  <a:p>
            <a:pPr algn="ctr"/>
            <a:r>
              <a:rPr lang="en-US" sz="2800" dirty="0" smtClean="0"/>
              <a:t>Figure, Table or Formulae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90975" y="845880"/>
            <a:ext cx="17297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solidFill>
                  <a:srgbClr val="FF9900"/>
                </a:solidFill>
                <a:latin typeface="Rockwell Extra Bold" pitchFamily="18" charset="0"/>
                <a:cs typeface="Times New Roman" panose="02020603050405020304" pitchFamily="18" charset="0"/>
              </a:rPr>
              <a:t> </a:t>
            </a:r>
            <a:r>
              <a:rPr lang="fr-FR" sz="7200" b="1" i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7200" b="1" i="1" baseline="30000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fr-FR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Iran National </a:t>
            </a:r>
            <a:r>
              <a:rPr lang="fr-FR" sz="6000" b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Zeolite</a:t>
            </a:r>
            <a:r>
              <a:rPr lang="fr-FR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6000" b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r>
              <a:rPr lang="fr-FR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(2INZC2015)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000000"/>
                </a:solidFill>
              </a:rPr>
              <a:t>27-28  May 2015,</a:t>
            </a:r>
            <a:r>
              <a:rPr lang="en-US" sz="4400" b="1" dirty="0" smtClean="0">
                <a:solidFill>
                  <a:srgbClr val="000000"/>
                </a:solidFill>
              </a:rPr>
              <a:t> </a:t>
            </a:r>
            <a:r>
              <a:rPr lang="en-US" sz="4400" dirty="0" smtClean="0">
                <a:solidFill>
                  <a:srgbClr val="000000"/>
                </a:solidFill>
              </a:rPr>
              <a:t>Iran</a:t>
            </a:r>
            <a:r>
              <a:rPr lang="fa-IR" sz="4400" dirty="0" smtClean="0">
                <a:solidFill>
                  <a:srgbClr val="000000"/>
                </a:solidFill>
              </a:rPr>
              <a:t> </a:t>
            </a:r>
            <a:r>
              <a:rPr lang="en-US" sz="4400" dirty="0" smtClean="0">
                <a:solidFill>
                  <a:srgbClr val="000000"/>
                </a:solidFill>
              </a:rPr>
              <a:t>University of Science and Technology </a:t>
            </a:r>
          </a:p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Tehran, Iran </a:t>
            </a:r>
            <a:endParaRPr lang="en-US" sz="44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5273" y="752954"/>
            <a:ext cx="3224026" cy="298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7" name="Text Box 126"/>
          <p:cNvSpPr txBox="1">
            <a:spLocks noChangeArrowheads="1"/>
          </p:cNvSpPr>
          <p:nvPr/>
        </p:nvSpPr>
        <p:spPr bwMode="auto">
          <a:xfrm>
            <a:off x="5268983" y="4519651"/>
            <a:ext cx="14445654" cy="8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4008" tIns="32004" rIns="64008" bIns="32004">
            <a:spAutoFit/>
          </a:bodyPr>
          <a:lstStyle/>
          <a:p>
            <a:pPr algn="ctr"/>
            <a:r>
              <a:rPr lang="en-US" sz="5000" b="1" dirty="0" smtClean="0"/>
              <a:t>The </a:t>
            </a:r>
            <a:r>
              <a:rPr lang="en-US" sz="5000" b="1" dirty="0"/>
              <a:t>Title of the Paper in Bold Letters (</a:t>
            </a:r>
            <a:r>
              <a:rPr lang="en-US" sz="5000" b="1" dirty="0" smtClean="0"/>
              <a:t>font 50</a:t>
            </a:r>
            <a:r>
              <a:rPr lang="en-US" sz="5000" b="1" dirty="0"/>
              <a:t>) </a:t>
            </a:r>
            <a:endParaRPr lang="en-US" sz="5000" b="1" dirty="0">
              <a:latin typeface="Arial" pitchFamily="34" charset="0"/>
              <a:cs typeface="B Lotus" pitchFamily="2" charset="-78"/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1135975" y="657225"/>
            <a:ext cx="3200400" cy="3276600"/>
            <a:chOff x="107670600" y="107680868"/>
            <a:chExt cx="5107392" cy="5929825"/>
          </a:xfrm>
        </p:grpSpPr>
        <p:pic>
          <p:nvPicPr>
            <p:cNvPr id="23" name="Picture 2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10000"/>
            </a:blip>
            <a:srcRect/>
            <a:stretch>
              <a:fillRect/>
            </a:stretch>
          </p:blipFill>
          <p:spPr bwMode="auto">
            <a:xfrm>
              <a:off x="107784901" y="107680868"/>
              <a:ext cx="4828572" cy="5439534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  <a:effectLst/>
          </p:spPr>
        </p:pic>
        <p:sp>
          <p:nvSpPr>
            <p:cNvPr id="28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07670600" y="112575476"/>
              <a:ext cx="5107392" cy="447675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en-US"/>
              </a:defPPr>
              <a:lvl1pPr marL="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9728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8016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46304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fa-IR" sz="2000" b="1" kern="10" spc="0" smtClean="0">
                  <a:ln w="10541" algn="ctr">
                    <a:noFill/>
                    <a:round/>
                    <a:headEnd/>
                    <a:tailEnd/>
                  </a:ln>
                  <a:solidFill>
                    <a:srgbClr val="00246C"/>
                  </a:solidFill>
                  <a:effectLst/>
                  <a:cs typeface="B Titr"/>
                </a:rPr>
                <a:t>دانشکده شیمی دانشگاه علم و صنعت ایران</a:t>
              </a:r>
              <a:endParaRPr lang="en-US" sz="2000" b="1" kern="10" spc="0">
                <a:ln w="10541" algn="ctr">
                  <a:noFill/>
                  <a:round/>
                  <a:headEnd/>
                  <a:tailEnd/>
                </a:ln>
                <a:solidFill>
                  <a:srgbClr val="00246C"/>
                </a:solidFill>
                <a:effectLst/>
                <a:cs typeface="B Titr"/>
              </a:endParaRPr>
            </a:p>
          </p:txBody>
        </p:sp>
        <p:sp>
          <p:nvSpPr>
            <p:cNvPr id="29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08922186" y="113163018"/>
              <a:ext cx="2557317" cy="447675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en-US"/>
              </a:defPPr>
              <a:lvl1pPr marL="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9728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8016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4630400" algn="l" defTabSz="3657600" rtl="0" eaLnBrk="1" latinLnBrk="0" hangingPunct="1"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fa-IR" sz="2000" b="1" kern="10" spc="0" dirty="0" smtClean="0">
                  <a:ln w="10541" algn="ctr">
                    <a:noFill/>
                    <a:round/>
                    <a:headEnd/>
                    <a:tailEnd/>
                  </a:ln>
                  <a:solidFill>
                    <a:srgbClr val="00246C"/>
                  </a:solidFill>
                  <a:effectLst/>
                  <a:cs typeface="B Titr"/>
                </a:rPr>
                <a:t>7- 6 خرداد  1394</a:t>
              </a:r>
              <a:endParaRPr lang="en-US" sz="2000" b="1" kern="10" spc="0" dirty="0">
                <a:ln w="10541" algn="ctr">
                  <a:noFill/>
                  <a:round/>
                  <a:headEnd/>
                  <a:tailEnd/>
                </a:ln>
                <a:solidFill>
                  <a:srgbClr val="00246C"/>
                </a:solidFill>
                <a:effectLst/>
                <a:cs typeface="B Tit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271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 Center</dc:creator>
  <cp:lastModifiedBy>m</cp:lastModifiedBy>
  <cp:revision>206</cp:revision>
  <cp:lastPrinted>2001-08-01T02:48:55Z</cp:lastPrinted>
  <dcterms:created xsi:type="dcterms:W3CDTF">2001-07-30T02:35:00Z</dcterms:created>
  <dcterms:modified xsi:type="dcterms:W3CDTF">2015-02-18T17:01:46Z</dcterms:modified>
</cp:coreProperties>
</file>